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67" r:id="rId4"/>
    <p:sldId id="268" r:id="rId5"/>
    <p:sldId id="261" r:id="rId6"/>
    <p:sldId id="269" r:id="rId7"/>
    <p:sldId id="259" r:id="rId8"/>
    <p:sldId id="265" r:id="rId9"/>
    <p:sldId id="262" r:id="rId10"/>
    <p:sldId id="263" r:id="rId11"/>
    <p:sldId id="266" r:id="rId12"/>
    <p:sldId id="264" r:id="rId13"/>
    <p:sldId id="26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3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61460F-5CA3-4511-8C7F-C4DF21AEC467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8EF33-7776-4499-8C9A-DA0B8E133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712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8EF33-7776-4499-8C9A-DA0B8E1334B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663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0F441-1F4D-42E6-AF04-5B739D56FFE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329-AB83-4B6A-B66D-7BA742E0A0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084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0F441-1F4D-42E6-AF04-5B739D56FFE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329-AB83-4B6A-B66D-7BA742E0A0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264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0F441-1F4D-42E6-AF04-5B739D56FFE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329-AB83-4B6A-B66D-7BA742E0A0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291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0F441-1F4D-42E6-AF04-5B739D56FFE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329-AB83-4B6A-B66D-7BA742E0A0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926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0F441-1F4D-42E6-AF04-5B739D56FFE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329-AB83-4B6A-B66D-7BA742E0A0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172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0F441-1F4D-42E6-AF04-5B739D56FFE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329-AB83-4B6A-B66D-7BA742E0A0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961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0F441-1F4D-42E6-AF04-5B739D56FFE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329-AB83-4B6A-B66D-7BA742E0A0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3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0F441-1F4D-42E6-AF04-5B739D56FFE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329-AB83-4B6A-B66D-7BA742E0A0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493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0F441-1F4D-42E6-AF04-5B739D56FFE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329-AB83-4B6A-B66D-7BA742E0A0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876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0F441-1F4D-42E6-AF04-5B739D56FFE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329-AB83-4B6A-B66D-7BA742E0A0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047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0F441-1F4D-42E6-AF04-5B739D56FFE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329-AB83-4B6A-B66D-7BA742E0A0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529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40F441-1F4D-42E6-AF04-5B739D56FFE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B4329-AB83-4B6A-B66D-7BA742E0A0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765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0070C0"/>
                </a:solidFill>
              </a:rPr>
              <a:t>Algebra II</a:t>
            </a:r>
            <a:br>
              <a:rPr lang="en-US" b="1" u="sng" dirty="0" smtClean="0">
                <a:solidFill>
                  <a:srgbClr val="0070C0"/>
                </a:solidFill>
              </a:rPr>
            </a:br>
            <a:r>
              <a:rPr lang="en-US" dirty="0" smtClean="0"/>
              <a:t>Chapter 3 Quiz Review</a:t>
            </a:r>
            <a:br>
              <a:rPr lang="en-US" dirty="0" smtClean="0"/>
            </a:br>
            <a:r>
              <a:rPr lang="en-US" dirty="0" smtClean="0"/>
              <a:t>Study Team Strategy: Whiteboards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38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7709"/>
            <a:ext cx="2988251" cy="16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43200" y="990600"/>
            <a:ext cx="914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54" y="2438400"/>
            <a:ext cx="7700745" cy="419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0" y="27709"/>
            <a:ext cx="3429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Solve by re-writing.</a:t>
            </a:r>
            <a:endParaRPr lang="en-US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64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600200"/>
            <a:ext cx="5486400" cy="1828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304800"/>
            <a:ext cx="7086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</a:rPr>
              <a:t>Solve.</a:t>
            </a:r>
            <a:endParaRPr lang="en-US" sz="6000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14700" y="4572000"/>
            <a:ext cx="7200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7030A0"/>
                </a:solidFill>
              </a:rPr>
              <a:t>X=4/3</a:t>
            </a:r>
            <a:endParaRPr lang="en-US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64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228600"/>
            <a:ext cx="9753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Simplify completely.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4829619"/>
              </p:ext>
            </p:extLst>
          </p:nvPr>
        </p:nvGraphicFramePr>
        <p:xfrm>
          <a:off x="2590800" y="1143000"/>
          <a:ext cx="3067050" cy="160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3" imgW="799920" imgH="419040" progId="Equation.3">
                  <p:embed/>
                </p:oleObj>
              </mc:Choice>
              <mc:Fallback>
                <p:oleObj name="Equation" r:id="rId3" imgW="799920" imgH="419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90800" y="1143000"/>
                        <a:ext cx="3067050" cy="160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3795136"/>
              </p:ext>
            </p:extLst>
          </p:nvPr>
        </p:nvGraphicFramePr>
        <p:xfrm>
          <a:off x="2133600" y="2971800"/>
          <a:ext cx="3943350" cy="160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5" imgW="1028520" imgH="419040" progId="Equation.3">
                  <p:embed/>
                </p:oleObj>
              </mc:Choice>
              <mc:Fallback>
                <p:oleObj name="Equation" r:id="rId5" imgW="102852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971800"/>
                        <a:ext cx="3943350" cy="160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303365"/>
              </p:ext>
            </p:extLst>
          </p:nvPr>
        </p:nvGraphicFramePr>
        <p:xfrm>
          <a:off x="2286000" y="5029200"/>
          <a:ext cx="2530475" cy="160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Equation" r:id="rId7" imgW="660240" imgH="419040" progId="Equation.3">
                  <p:embed/>
                </p:oleObj>
              </mc:Choice>
              <mc:Fallback>
                <p:oleObj name="Equation" r:id="rId7" imgW="6602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5029200"/>
                        <a:ext cx="2530475" cy="160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4572000" y="2971800"/>
            <a:ext cx="1066800" cy="609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4800600" y="3810000"/>
            <a:ext cx="1066800" cy="609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93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914400"/>
            <a:ext cx="5034777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76200"/>
            <a:ext cx="29718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09800"/>
            <a:ext cx="6477000" cy="413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0" y="762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7030A0"/>
                </a:solidFill>
              </a:rPr>
              <a:t>Simplify  the rational expression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2362200"/>
            <a:ext cx="6096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06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990600"/>
            <a:ext cx="3770768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228600"/>
            <a:ext cx="800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Complete the area model then write the product and sum.</a:t>
            </a:r>
            <a:endParaRPr lang="en-US" sz="2800" dirty="0">
              <a:solidFill>
                <a:srgbClr val="0070C0"/>
              </a:solidFill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522996"/>
            <a:ext cx="8201892" cy="104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213" y="1447800"/>
            <a:ext cx="3633787" cy="3030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259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09" y="0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0070C0"/>
                </a:solidFill>
              </a:rPr>
              <a:t>Re-write the sum as a product.</a:t>
            </a:r>
            <a:endParaRPr lang="en-US" sz="4400" dirty="0">
              <a:solidFill>
                <a:srgbClr val="0070C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366324"/>
              </p:ext>
            </p:extLst>
          </p:nvPr>
        </p:nvGraphicFramePr>
        <p:xfrm>
          <a:off x="2585171" y="1295400"/>
          <a:ext cx="3267075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3" imgW="533160" imgH="203040" progId="Equation.3">
                  <p:embed/>
                </p:oleObj>
              </mc:Choice>
              <mc:Fallback>
                <p:oleObj name="Equation" r:id="rId3" imgW="53316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85171" y="1295400"/>
                        <a:ext cx="3267075" cy="124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578510"/>
              </p:ext>
            </p:extLst>
          </p:nvPr>
        </p:nvGraphicFramePr>
        <p:xfrm>
          <a:off x="1154113" y="3352800"/>
          <a:ext cx="5989637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5" imgW="977760" imgH="203040" progId="Equation.3">
                  <p:embed/>
                </p:oleObj>
              </mc:Choice>
              <mc:Fallback>
                <p:oleObj name="Equation" r:id="rId5" imgW="97776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4113" y="3352800"/>
                        <a:ext cx="5989637" cy="124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537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09" y="0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0070C0"/>
                </a:solidFill>
              </a:rPr>
              <a:t>Re-write the sum as a product.</a:t>
            </a:r>
            <a:endParaRPr lang="en-US" sz="4400" dirty="0">
              <a:solidFill>
                <a:srgbClr val="0070C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429673"/>
              </p:ext>
            </p:extLst>
          </p:nvPr>
        </p:nvGraphicFramePr>
        <p:xfrm>
          <a:off x="1651000" y="1217613"/>
          <a:ext cx="5133975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3" imgW="838080" imgH="228600" progId="Equation.3">
                  <p:embed/>
                </p:oleObj>
              </mc:Choice>
              <mc:Fallback>
                <p:oleObj name="Equation" r:id="rId3" imgW="83808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51000" y="1217613"/>
                        <a:ext cx="5133975" cy="1400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40298"/>
              </p:ext>
            </p:extLst>
          </p:nvPr>
        </p:nvGraphicFramePr>
        <p:xfrm>
          <a:off x="493713" y="3275013"/>
          <a:ext cx="7312025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5" imgW="1193760" imgH="228600" progId="Equation.3">
                  <p:embed/>
                </p:oleObj>
              </mc:Choice>
              <mc:Fallback>
                <p:oleObj name="Equation" r:id="rId5" imgW="11937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713" y="3275013"/>
                        <a:ext cx="7312025" cy="140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894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-123253"/>
            <a:ext cx="2971800" cy="1471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" y="27709"/>
            <a:ext cx="3429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Solve by re-writing.</a:t>
            </a:r>
            <a:endParaRPr lang="en-US" sz="3200" dirty="0">
              <a:solidFill>
                <a:srgbClr val="7030A0"/>
              </a:solidFill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133600"/>
            <a:ext cx="5105400" cy="3996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153400" y="3505200"/>
            <a:ext cx="10668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46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09" y="0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0070C0"/>
                </a:solidFill>
              </a:rPr>
              <a:t>Re-write the sum as a product.</a:t>
            </a:r>
            <a:endParaRPr lang="en-US" sz="4400" dirty="0">
              <a:solidFill>
                <a:srgbClr val="0070C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116785"/>
              </p:ext>
            </p:extLst>
          </p:nvPr>
        </p:nvGraphicFramePr>
        <p:xfrm>
          <a:off x="1844675" y="1217613"/>
          <a:ext cx="4745038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3" imgW="774360" imgH="228600" progId="Equation.3">
                  <p:embed/>
                </p:oleObj>
              </mc:Choice>
              <mc:Fallback>
                <p:oleObj name="Equation" r:id="rId3" imgW="7743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44675" y="1217613"/>
                        <a:ext cx="4745038" cy="1400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505898"/>
              </p:ext>
            </p:extLst>
          </p:nvPr>
        </p:nvGraphicFramePr>
        <p:xfrm>
          <a:off x="182563" y="3275013"/>
          <a:ext cx="7934325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Equation" r:id="rId5" imgW="1295280" imgH="228600" progId="Equation.3">
                  <p:embed/>
                </p:oleObj>
              </mc:Choice>
              <mc:Fallback>
                <p:oleObj name="Equation" r:id="rId5" imgW="12952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563" y="3275013"/>
                        <a:ext cx="7934325" cy="140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150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0"/>
            <a:ext cx="3409950" cy="2038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76986" y="1853891"/>
            <a:ext cx="1600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27709"/>
            <a:ext cx="3429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Solve by re-writing.</a:t>
            </a:r>
            <a:endParaRPr lang="en-US" sz="3200" dirty="0">
              <a:solidFill>
                <a:srgbClr val="7030A0"/>
              </a:solidFill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819400"/>
            <a:ext cx="6321552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86374" y="4724400"/>
            <a:ext cx="3781425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39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99681"/>
            <a:ext cx="6424612" cy="330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304800"/>
            <a:ext cx="8763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</a:rPr>
              <a:t>Solve the rational equation.</a:t>
            </a:r>
            <a:endParaRPr lang="en-US" sz="6000" dirty="0">
              <a:solidFill>
                <a:srgbClr val="7030A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861621"/>
              </p:ext>
            </p:extLst>
          </p:nvPr>
        </p:nvGraphicFramePr>
        <p:xfrm>
          <a:off x="2057400" y="4876800"/>
          <a:ext cx="4232275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4" imgW="787320" imgH="203040" progId="Equation.3">
                  <p:embed/>
                </p:oleObj>
              </mc:Choice>
              <mc:Fallback>
                <p:oleObj name="Equation" r:id="rId4" imgW="78732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57400" y="4876800"/>
                        <a:ext cx="4232275" cy="109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004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255" y="27709"/>
            <a:ext cx="4495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81200"/>
            <a:ext cx="8513631" cy="3616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" y="27709"/>
            <a:ext cx="3429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Solve by re-writing.</a:t>
            </a:r>
            <a:endParaRPr lang="en-US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50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66</Words>
  <Application>Microsoft Office PowerPoint</Application>
  <PresentationFormat>On-screen Show (4:3)</PresentationFormat>
  <Paragraphs>20</Paragraphs>
  <Slides>13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Equation</vt:lpstr>
      <vt:lpstr>Algebra II Chapter 3 Quiz Review Study Team Strategy: Whiteboards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Algebra II Chapter 3 Quiz Review Study Team Strategy: Whiteboards</dc:title>
  <dc:creator>BErb</dc:creator>
  <cp:lastModifiedBy>Teresa Prince</cp:lastModifiedBy>
  <cp:revision>2</cp:revision>
  <dcterms:created xsi:type="dcterms:W3CDTF">2016-02-16T19:52:17Z</dcterms:created>
  <dcterms:modified xsi:type="dcterms:W3CDTF">2016-02-17T14:13:45Z</dcterms:modified>
</cp:coreProperties>
</file>